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6" roundtripDataSignature="AMtx7mh35HS7Se4igyrLgtgs4miJgcep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fbeelding met bijschrift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verticale teks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e titel en teks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ekop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elijking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een tite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met bijschrift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700">
                <a:solidFill>
                  <a:srgbClr val="000000"/>
                </a:solidFill>
              </a:rPr>
              <a:t>Air Quality Control Sensor 2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603524" y="3200874"/>
            <a:ext cx="4459651" cy="5968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</a:rPr>
              <a:t>    Tussentijdse Presentatie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0" y="1"/>
            <a:ext cx="2353809" cy="2486663"/>
          </a:xfrm>
          <a:custGeom>
            <a:rect b="b" l="l" r="r" t="t"/>
            <a:pathLst>
              <a:path extrusionOk="0" h="3315551" w="3138412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611" y="294462"/>
            <a:ext cx="1758618" cy="161353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0804" y="930680"/>
            <a:ext cx="1591471" cy="1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5415549" y="0"/>
            <a:ext cx="2770119" cy="1579786"/>
          </a:xfrm>
          <a:custGeom>
            <a:rect b="b" l="l" r="r" t="t"/>
            <a:pathLst>
              <a:path extrusionOk="0" h="2106382" w="3693492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8232" y="216785"/>
            <a:ext cx="1784753" cy="8522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6360708" y="1962282"/>
            <a:ext cx="2783292" cy="3188324"/>
          </a:xfrm>
          <a:custGeom>
            <a:rect b="b" l="l" r="r" t="t"/>
            <a:pathLst>
              <a:path extrusionOk="0" h="4251098" w="3711057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876" y="2776567"/>
            <a:ext cx="2112163" cy="216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2860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000">
                <a:solidFill>
                  <a:srgbClr val="FFFFFF"/>
                </a:solidFill>
              </a:rPr>
              <a:t>S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tand van zaken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 txBox="1"/>
          <p:nvPr>
            <p:ph idx="1" type="body"/>
          </p:nvPr>
        </p:nvSpPr>
        <p:spPr>
          <a:xfrm>
            <a:off x="884419" y="2319727"/>
            <a:ext cx="7375161" cy="2020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Programmeren voor ATSAMD21G18 met registers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Testen van sensoren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Schema’s maken en testen op breadboard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Ontwerpen en maken van pcb’s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       Introductie Teamleden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 txBox="1"/>
          <p:nvPr>
            <p:ph idx="1" type="body"/>
          </p:nvPr>
        </p:nvSpPr>
        <p:spPr>
          <a:xfrm>
            <a:off x="4030026" y="2916225"/>
            <a:ext cx="16515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100"/>
              <a:t>Quinten Van Ginderen</a:t>
            </a:r>
            <a:endParaRPr sz="1100"/>
          </a:p>
          <a:p>
            <a:pPr indent="-29845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Programming</a:t>
            </a:r>
            <a:endParaRPr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Hands On</a:t>
            </a:r>
            <a:endParaRPr sz="1100"/>
          </a:p>
        </p:txBody>
      </p:sp>
      <p:sp>
        <p:nvSpPr>
          <p:cNvPr id="107" name="Google Shape;107;p2"/>
          <p:cNvSpPr txBox="1"/>
          <p:nvPr>
            <p:ph idx="4294967295" type="body"/>
          </p:nvPr>
        </p:nvSpPr>
        <p:spPr>
          <a:xfrm>
            <a:off x="6241875" y="2934505"/>
            <a:ext cx="1490662" cy="2038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/>
              <a:t>Vital Volckaerts</a:t>
            </a:r>
            <a:endParaRPr sz="1100"/>
          </a:p>
          <a:p>
            <a:pPr indent="-29845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PCB Design</a:t>
            </a:r>
            <a:endParaRPr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Testing</a:t>
            </a:r>
            <a:endParaRPr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Programming</a:t>
            </a:r>
            <a:endParaRPr sz="1100"/>
          </a:p>
        </p:txBody>
      </p:sp>
      <p:sp>
        <p:nvSpPr>
          <p:cNvPr id="108" name="Google Shape;108;p2"/>
          <p:cNvSpPr txBox="1"/>
          <p:nvPr>
            <p:ph idx="4294967295" type="body"/>
          </p:nvPr>
        </p:nvSpPr>
        <p:spPr>
          <a:xfrm>
            <a:off x="1849449" y="2916238"/>
            <a:ext cx="1492250" cy="2038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/>
              <a:t>Keno Van Deuren</a:t>
            </a:r>
            <a:endParaRPr sz="1100"/>
          </a:p>
          <a:p>
            <a:pPr indent="-29845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Jira</a:t>
            </a:r>
            <a:endParaRPr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Testing</a:t>
            </a:r>
            <a:endParaRPr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Hands On</a:t>
            </a:r>
            <a:endParaRPr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PCB Design</a:t>
            </a:r>
            <a:endParaRPr sz="1100"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025" y="1152475"/>
            <a:ext cx="1491674" cy="14916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8425" y="1155921"/>
            <a:ext cx="1491674" cy="148477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6826" y="1155925"/>
            <a:ext cx="1440760" cy="14847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0"/>
            <a:ext cx="456158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>
            <p:ph type="title"/>
          </p:nvPr>
        </p:nvSpPr>
        <p:spPr>
          <a:xfrm>
            <a:off x="480059" y="1540230"/>
            <a:ext cx="2751871" cy="2070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 is ons project?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4567930" y="601399"/>
            <a:ext cx="3979563" cy="392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Port of Antwerp wil milieuvriendelijker worden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Hoeveelheid fijn stof over de haven in kaart brengen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LoRaWAN al uitgerold over de haven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Sensoren zijn nog niet aanwezig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932843" y="2794"/>
            <a:ext cx="4211157" cy="5143500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>
            <p:ph type="title"/>
          </p:nvPr>
        </p:nvSpPr>
        <p:spPr>
          <a:xfrm>
            <a:off x="601005" y="602216"/>
            <a:ext cx="3733482" cy="1090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Algemene Workflow</a:t>
            </a:r>
            <a:endParaRPr/>
          </a:p>
        </p:txBody>
      </p:sp>
      <p:sp>
        <p:nvSpPr>
          <p:cNvPr id="128" name="Google Shape;128;p4"/>
          <p:cNvSpPr txBox="1"/>
          <p:nvPr>
            <p:ph idx="1" type="body"/>
          </p:nvPr>
        </p:nvSpPr>
        <p:spPr>
          <a:xfrm>
            <a:off x="598356" y="1816261"/>
            <a:ext cx="3733184" cy="2729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Uitlezen van sensoren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opsturen naar de back-end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weergeven in web applicatie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 flipH="1">
            <a:off x="5393671" y="553964"/>
            <a:ext cx="3750329" cy="4050721"/>
          </a:xfrm>
          <a:custGeom>
            <a:rect b="b" l="l" r="r" t="t"/>
            <a:pathLst>
              <a:path extrusionOk="0" h="5400962" w="5000438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1294" y="1221816"/>
            <a:ext cx="2715016" cy="271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680402"/>
            <a:ext cx="8178799" cy="378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0" y="0"/>
            <a:ext cx="456158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>
            <p:ph type="title"/>
          </p:nvPr>
        </p:nvSpPr>
        <p:spPr>
          <a:xfrm>
            <a:off x="480059" y="1540230"/>
            <a:ext cx="2751871" cy="2070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Analysing Parts List</a:t>
            </a:r>
            <a:endParaRPr/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4567930" y="601399"/>
            <a:ext cx="3979563" cy="392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65">
                <a:solidFill>
                  <a:srgbClr val="000000"/>
                </a:solidFill>
              </a:rPr>
              <a:t>Batterij - 2X 18650 lithium 2900mAh, 3.7V</a:t>
            </a:r>
            <a:endParaRPr sz="1665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665">
                <a:solidFill>
                  <a:srgbClr val="000000"/>
                </a:solidFill>
              </a:rPr>
              <a:t>Perfect voor belgische temperaturen</a:t>
            </a:r>
            <a:endParaRPr sz="1665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65">
                <a:solidFill>
                  <a:srgbClr val="000000"/>
                </a:solidFill>
              </a:rPr>
              <a:t>Microcontroller - ATSAMD21G18A</a:t>
            </a:r>
            <a:endParaRPr sz="1665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665">
                <a:solidFill>
                  <a:srgbClr val="000000"/>
                </a:solidFill>
              </a:rPr>
              <a:t>Groot genoeg voor nog extra uitbreidingen</a:t>
            </a:r>
            <a:endParaRPr sz="1665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65">
                <a:solidFill>
                  <a:srgbClr val="000000"/>
                </a:solidFill>
              </a:rPr>
              <a:t>LoRa Module - RFM95W</a:t>
            </a:r>
            <a:endParaRPr sz="1665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665">
                <a:solidFill>
                  <a:srgbClr val="000000"/>
                </a:solidFill>
              </a:rPr>
              <a:t>compact en beschikbaar labo</a:t>
            </a:r>
            <a:endParaRPr sz="1665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65">
                <a:solidFill>
                  <a:srgbClr val="000000"/>
                </a:solidFill>
              </a:rPr>
              <a:t>Sensoren </a:t>
            </a:r>
            <a:endParaRPr sz="1942"/>
          </a:p>
          <a:p>
            <a:pPr indent="-228600" lvl="1" marL="9144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65">
                <a:solidFill>
                  <a:srgbClr val="000000"/>
                </a:solidFill>
              </a:rPr>
              <a:t>Air quality sensor - SDS011</a:t>
            </a:r>
            <a:endParaRPr sz="1665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-US" sz="1387">
                <a:solidFill>
                  <a:srgbClr val="000000"/>
                </a:solidFill>
              </a:rPr>
              <a:t>plug and play</a:t>
            </a:r>
            <a:endParaRPr sz="1387">
              <a:solidFill>
                <a:srgbClr val="000000"/>
              </a:solidFill>
            </a:endParaRPr>
          </a:p>
          <a:p>
            <a:pPr indent="-228600" lvl="1" marL="9144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65">
                <a:solidFill>
                  <a:srgbClr val="000000"/>
                </a:solidFill>
              </a:rPr>
              <a:t>Temperatuur en vochtigheids sensor - HIH8120</a:t>
            </a:r>
            <a:endParaRPr sz="1665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Char char="■"/>
            </a:pPr>
            <a:r>
              <a:rPr lang="en-US" sz="1387">
                <a:solidFill>
                  <a:srgbClr val="000000"/>
                </a:solidFill>
              </a:rPr>
              <a:t>laag verbruik</a:t>
            </a:r>
            <a:endParaRPr sz="138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Flowchart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b="1103" l="815" r="913" t="1277"/>
          <a:stretch/>
        </p:blipFill>
        <p:spPr>
          <a:xfrm>
            <a:off x="2183200" y="66075"/>
            <a:ext cx="4772325" cy="50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Blok-diagram</a:t>
            </a:r>
            <a:endParaRPr/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725" y="1017729"/>
            <a:ext cx="6151926" cy="37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GitFlow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884419" y="2319727"/>
            <a:ext cx="7375161" cy="2020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Master en Develop branch</a:t>
            </a:r>
            <a:endParaRPr sz="1500">
              <a:solidFill>
                <a:srgbClr val="000000"/>
              </a:solidFill>
            </a:endParaRPr>
          </a:p>
          <a:p>
            <a:pPr indent="-114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Branch op Develop per jira-issue</a:t>
            </a:r>
            <a:endParaRPr/>
          </a:p>
          <a:p>
            <a:pPr indent="-114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Na elke sprint Develop =&gt; Master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4745" y="1923393"/>
            <a:ext cx="1669555" cy="2905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2020-10-04T17:48:39Z</dcterms:created>
  <dc:creator>Vital Volckaerts</dc:creator>
</cp:coreProperties>
</file>